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8803600" cy="43159363"/>
  <p:notesSz cx="6858000" cy="9144000"/>
  <p:defaultTextStyle>
    <a:defPPr>
      <a:defRPr lang="en-US"/>
    </a:defPPr>
    <a:lvl1pPr marL="0" algn="l" defTabSz="3278581" rtl="0" eaLnBrk="1" latinLnBrk="0" hangingPunct="1">
      <a:defRPr sz="6454" kern="1200">
        <a:solidFill>
          <a:schemeClr val="tx1"/>
        </a:solidFill>
        <a:latin typeface="+mn-lt"/>
        <a:ea typeface="+mn-ea"/>
        <a:cs typeface="+mn-cs"/>
      </a:defRPr>
    </a:lvl1pPr>
    <a:lvl2pPr marL="1639291" algn="l" defTabSz="3278581" rtl="0" eaLnBrk="1" latinLnBrk="0" hangingPunct="1">
      <a:defRPr sz="6454" kern="1200">
        <a:solidFill>
          <a:schemeClr val="tx1"/>
        </a:solidFill>
        <a:latin typeface="+mn-lt"/>
        <a:ea typeface="+mn-ea"/>
        <a:cs typeface="+mn-cs"/>
      </a:defRPr>
    </a:lvl2pPr>
    <a:lvl3pPr marL="3278581" algn="l" defTabSz="3278581" rtl="0" eaLnBrk="1" latinLnBrk="0" hangingPunct="1">
      <a:defRPr sz="6454" kern="1200">
        <a:solidFill>
          <a:schemeClr val="tx1"/>
        </a:solidFill>
        <a:latin typeface="+mn-lt"/>
        <a:ea typeface="+mn-ea"/>
        <a:cs typeface="+mn-cs"/>
      </a:defRPr>
    </a:lvl3pPr>
    <a:lvl4pPr marL="4917872" algn="l" defTabSz="3278581" rtl="0" eaLnBrk="1" latinLnBrk="0" hangingPunct="1">
      <a:defRPr sz="6454" kern="1200">
        <a:solidFill>
          <a:schemeClr val="tx1"/>
        </a:solidFill>
        <a:latin typeface="+mn-lt"/>
        <a:ea typeface="+mn-ea"/>
        <a:cs typeface="+mn-cs"/>
      </a:defRPr>
    </a:lvl4pPr>
    <a:lvl5pPr marL="6557162" algn="l" defTabSz="3278581" rtl="0" eaLnBrk="1" latinLnBrk="0" hangingPunct="1">
      <a:defRPr sz="6454" kern="1200">
        <a:solidFill>
          <a:schemeClr val="tx1"/>
        </a:solidFill>
        <a:latin typeface="+mn-lt"/>
        <a:ea typeface="+mn-ea"/>
        <a:cs typeface="+mn-cs"/>
      </a:defRPr>
    </a:lvl5pPr>
    <a:lvl6pPr marL="8196453" algn="l" defTabSz="3278581" rtl="0" eaLnBrk="1" latinLnBrk="0" hangingPunct="1">
      <a:defRPr sz="6454" kern="1200">
        <a:solidFill>
          <a:schemeClr val="tx1"/>
        </a:solidFill>
        <a:latin typeface="+mn-lt"/>
        <a:ea typeface="+mn-ea"/>
        <a:cs typeface="+mn-cs"/>
      </a:defRPr>
    </a:lvl6pPr>
    <a:lvl7pPr marL="9835744" algn="l" defTabSz="3278581" rtl="0" eaLnBrk="1" latinLnBrk="0" hangingPunct="1">
      <a:defRPr sz="6454" kern="1200">
        <a:solidFill>
          <a:schemeClr val="tx1"/>
        </a:solidFill>
        <a:latin typeface="+mn-lt"/>
        <a:ea typeface="+mn-ea"/>
        <a:cs typeface="+mn-cs"/>
      </a:defRPr>
    </a:lvl7pPr>
    <a:lvl8pPr marL="11475034" algn="l" defTabSz="3278581" rtl="0" eaLnBrk="1" latinLnBrk="0" hangingPunct="1">
      <a:defRPr sz="6454" kern="1200">
        <a:solidFill>
          <a:schemeClr val="tx1"/>
        </a:solidFill>
        <a:latin typeface="+mn-lt"/>
        <a:ea typeface="+mn-ea"/>
        <a:cs typeface="+mn-cs"/>
      </a:defRPr>
    </a:lvl8pPr>
    <a:lvl9pPr marL="13114325" algn="l" defTabSz="3278581" rtl="0" eaLnBrk="1" latinLnBrk="0" hangingPunct="1">
      <a:defRPr sz="64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93" userDrawn="1">
          <p15:clr>
            <a:srgbClr val="A4A3A4"/>
          </p15:clr>
        </p15:guide>
        <p15:guide id="2" pos="90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A3A324-39F8-42D8-BE80-246534F566F9}" v="6" dt="2024-07-05T14:04:20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2131" autoAdjust="0"/>
  </p:normalViewPr>
  <p:slideViewPr>
    <p:cSldViewPr snapToGrid="0" snapToObjects="1">
      <p:cViewPr>
        <p:scale>
          <a:sx n="100" d="100"/>
          <a:sy n="100" d="100"/>
        </p:scale>
        <p:origin x="-9710" y="58"/>
      </p:cViewPr>
      <p:guideLst>
        <p:guide orient="horz" pos="13593"/>
        <p:guide pos="907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21169-1AF3-B34B-B4F6-51DB755D4C80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8713" y="1143000"/>
            <a:ext cx="2060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8B513-172C-654C-A2B4-BC9D568196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82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F8B513-172C-654C-A2B4-BC9D568196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1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F8B513-172C-654C-A2B4-BC9D568196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27858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610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F8B513-172C-654C-A2B4-BC9D568196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27858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610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F8B513-172C-654C-A2B4-BC9D568196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27858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61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7063353"/>
            <a:ext cx="24483060" cy="15025852"/>
          </a:xfrm>
        </p:spPr>
        <p:txBody>
          <a:bodyPr anchor="b"/>
          <a:lstStyle>
            <a:lvl1pPr algn="ctr">
              <a:defRPr sz="18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450" y="22668659"/>
            <a:ext cx="21602700" cy="10420186"/>
          </a:xfrm>
        </p:spPr>
        <p:txBody>
          <a:bodyPr/>
          <a:lstStyle>
            <a:lvl1pPr marL="0" indent="0" algn="ctr">
              <a:buNone/>
              <a:defRPr sz="7560"/>
            </a:lvl1pPr>
            <a:lvl2pPr marL="1440180" indent="0" algn="ctr">
              <a:buNone/>
              <a:defRPr sz="6300"/>
            </a:lvl2pPr>
            <a:lvl3pPr marL="2880360" indent="0" algn="ctr">
              <a:buNone/>
              <a:defRPr sz="5670"/>
            </a:lvl3pPr>
            <a:lvl4pPr marL="4320540" indent="0" algn="ctr">
              <a:buNone/>
              <a:defRPr sz="5040"/>
            </a:lvl4pPr>
            <a:lvl5pPr marL="5760720" indent="0" algn="ctr">
              <a:buNone/>
              <a:defRPr sz="5040"/>
            </a:lvl5pPr>
            <a:lvl6pPr marL="7200900" indent="0" algn="ctr">
              <a:buNone/>
              <a:defRPr sz="5040"/>
            </a:lvl6pPr>
            <a:lvl7pPr marL="8641080" indent="0" algn="ctr">
              <a:buNone/>
              <a:defRPr sz="5040"/>
            </a:lvl7pPr>
            <a:lvl8pPr marL="10081260" indent="0" algn="ctr">
              <a:buNone/>
              <a:defRPr sz="5040"/>
            </a:lvl8pPr>
            <a:lvl9pPr marL="11521440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9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9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2578" y="2297837"/>
            <a:ext cx="6210776" cy="365755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249" y="2297837"/>
            <a:ext cx="18272284" cy="3657556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3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3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247" y="10759882"/>
            <a:ext cx="24843105" cy="17953093"/>
          </a:xfrm>
        </p:spPr>
        <p:txBody>
          <a:bodyPr anchor="b"/>
          <a:lstStyle>
            <a:lvl1pPr>
              <a:defRPr sz="18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247" y="28882818"/>
            <a:ext cx="24843105" cy="9441108"/>
          </a:xfrm>
        </p:spPr>
        <p:txBody>
          <a:bodyPr/>
          <a:lstStyle>
            <a:lvl1pPr marL="0" indent="0">
              <a:buNone/>
              <a:defRPr sz="7560">
                <a:solidFill>
                  <a:schemeClr val="tx1"/>
                </a:solidFill>
              </a:defRPr>
            </a:lvl1pPr>
            <a:lvl2pPr marL="144018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9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248" y="11489182"/>
            <a:ext cx="12241530" cy="273842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1823" y="11489182"/>
            <a:ext cx="12241530" cy="273842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5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297846"/>
            <a:ext cx="24843105" cy="83421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4002" y="10580041"/>
            <a:ext cx="12185271" cy="5185115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4002" y="15765156"/>
            <a:ext cx="12185271" cy="231881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1824" y="10580041"/>
            <a:ext cx="12245282" cy="5185115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1824" y="15765156"/>
            <a:ext cx="12245282" cy="231881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4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3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10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877291"/>
            <a:ext cx="9289911" cy="10070518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5281" y="6214159"/>
            <a:ext cx="14581823" cy="30671121"/>
          </a:xfrm>
        </p:spPr>
        <p:txBody>
          <a:bodyPr/>
          <a:lstStyle>
            <a:lvl1pPr>
              <a:defRPr sz="10080"/>
            </a:lvl1pPr>
            <a:lvl2pPr>
              <a:defRPr sz="8820"/>
            </a:lvl2pPr>
            <a:lvl3pPr>
              <a:defRPr sz="756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2947809"/>
            <a:ext cx="9289911" cy="23987418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0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877291"/>
            <a:ext cx="9289911" cy="10070518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5281" y="6214159"/>
            <a:ext cx="14581823" cy="30671121"/>
          </a:xfrm>
        </p:spPr>
        <p:txBody>
          <a:bodyPr anchor="t"/>
          <a:lstStyle>
            <a:lvl1pPr marL="0" indent="0">
              <a:buNone/>
              <a:defRPr sz="10080"/>
            </a:lvl1pPr>
            <a:lvl2pPr marL="1440180" indent="0">
              <a:buNone/>
              <a:defRPr sz="8820"/>
            </a:lvl2pPr>
            <a:lvl3pPr marL="2880360" indent="0">
              <a:buNone/>
              <a:defRPr sz="756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2947809"/>
            <a:ext cx="9289911" cy="23987418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248" y="2297846"/>
            <a:ext cx="24843105" cy="8342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248" y="11489182"/>
            <a:ext cx="24843105" cy="27384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248" y="40002345"/>
            <a:ext cx="6480810" cy="2297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4EAA8-3C3F-554C-B204-3229FFE3150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1193" y="40002345"/>
            <a:ext cx="9721215" cy="2297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2543" y="40002345"/>
            <a:ext cx="6480810" cy="2297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BD115-B162-1042-A74F-1F457DE616C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0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880360" rtl="0" eaLnBrk="1" latinLnBrk="0" hangingPunct="1">
        <a:lnSpc>
          <a:spcPct val="90000"/>
        </a:lnSpc>
        <a:spcBef>
          <a:spcPct val="0"/>
        </a:spcBef>
        <a:buNone/>
        <a:defRPr sz="13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0" indent="-720090" algn="l" defTabSz="2880360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2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egato@usp.br" TargetMode="Externa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egato@usp.br" TargetMode="Externa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egato@usp.br" TargetMode="Externa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egato@usp.br" TargetMode="Externa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lipse 104">
            <a:extLst>
              <a:ext uri="{FF2B5EF4-FFF2-40B4-BE49-F238E27FC236}">
                <a16:creationId xmlns:a16="http://schemas.microsoft.com/office/drawing/2014/main" id="{3DC3DD00-128B-B849-9A09-2B7643FD3411}"/>
              </a:ext>
            </a:extLst>
          </p:cNvPr>
          <p:cNvSpPr/>
          <p:nvPr/>
        </p:nvSpPr>
        <p:spPr>
          <a:xfrm>
            <a:off x="3661438" y="15722621"/>
            <a:ext cx="173215" cy="3322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CC3A31-D624-A214-96EF-13C2DE222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65" y="0"/>
            <a:ext cx="28823965" cy="378519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DA8400E-A00C-55FF-3E03-33F144080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529" y="42126195"/>
            <a:ext cx="28888660" cy="1033168"/>
          </a:xfrm>
          <a:prstGeom prst="rect">
            <a:avLst/>
          </a:prstGeom>
        </p:spPr>
      </p:pic>
      <p:pic>
        <p:nvPicPr>
          <p:cNvPr id="21" name="logo_pbis">
            <a:extLst>
              <a:ext uri="{FF2B5EF4-FFF2-40B4-BE49-F238E27FC236}">
                <a16:creationId xmlns:a16="http://schemas.microsoft.com/office/drawing/2014/main" id="{805C9522-A1EF-0862-7EFF-8EDF432771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4307" y="451606"/>
            <a:ext cx="2017385" cy="288197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7B51F1-AD55-3182-5355-8BA192B53E67}"/>
              </a:ext>
            </a:extLst>
          </p:cNvPr>
          <p:cNvSpPr txBox="1"/>
          <p:nvPr/>
        </p:nvSpPr>
        <p:spPr>
          <a:xfrm>
            <a:off x="2490342" y="942360"/>
            <a:ext cx="2441755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en-US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C3585-A8C7-651A-CE88-81EF380C7723}"/>
              </a:ext>
            </a:extLst>
          </p:cNvPr>
          <p:cNvSpPr txBox="1"/>
          <p:nvPr/>
        </p:nvSpPr>
        <p:spPr>
          <a:xfrm>
            <a:off x="0" y="3773838"/>
            <a:ext cx="28803600" cy="2207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87"/>
              </a:spcAft>
            </a:pPr>
            <a:r>
              <a:rPr lang="en-US" sz="4582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</a:p>
          <a:p>
            <a:pPr algn="ctr"/>
            <a:r>
              <a:rPr lang="en-US" sz="4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582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E-mail:</a:t>
            </a:r>
            <a:endParaRPr lang="en-US" sz="458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B68147-8AA5-0381-2CCB-8088DD8D7D8A}"/>
              </a:ext>
            </a:extLst>
          </p:cNvPr>
          <p:cNvSpPr txBox="1"/>
          <p:nvPr/>
        </p:nvSpPr>
        <p:spPr>
          <a:xfrm>
            <a:off x="6793832" y="42302223"/>
            <a:ext cx="14447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87"/>
              </a:spcAft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Grant number: 2020/07015-7</a:t>
            </a:r>
          </a:p>
        </p:txBody>
      </p:sp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9FCEA823-E5D6-D708-E790-E2788B3ACC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6024" y="40961315"/>
            <a:ext cx="2471552" cy="1235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Ícone&#10;&#10;Descrição gerada automaticamente">
            <a:extLst>
              <a:ext uri="{FF2B5EF4-FFF2-40B4-BE49-F238E27FC236}">
                <a16:creationId xmlns:a16="http://schemas.microsoft.com/office/drawing/2014/main" id="{1D013E7A-E25A-0A83-9B35-5DB06D8662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353194" y="590543"/>
            <a:ext cx="2257170" cy="226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3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lipse 104">
            <a:extLst>
              <a:ext uri="{FF2B5EF4-FFF2-40B4-BE49-F238E27FC236}">
                <a16:creationId xmlns:a16="http://schemas.microsoft.com/office/drawing/2014/main" id="{3DC3DD00-128B-B849-9A09-2B7643FD3411}"/>
              </a:ext>
            </a:extLst>
          </p:cNvPr>
          <p:cNvSpPr/>
          <p:nvPr/>
        </p:nvSpPr>
        <p:spPr>
          <a:xfrm>
            <a:off x="3661438" y="15722621"/>
            <a:ext cx="173215" cy="3322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645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CC3A31-D624-A214-96EF-13C2DE222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65" y="0"/>
            <a:ext cx="28823965" cy="378519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DA8400E-A00C-55FF-3E03-33F144080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529" y="42126195"/>
            <a:ext cx="28888660" cy="1033168"/>
          </a:xfrm>
          <a:prstGeom prst="rect">
            <a:avLst/>
          </a:prstGeom>
        </p:spPr>
      </p:pic>
      <p:pic>
        <p:nvPicPr>
          <p:cNvPr id="21" name="logo_pbis">
            <a:extLst>
              <a:ext uri="{FF2B5EF4-FFF2-40B4-BE49-F238E27FC236}">
                <a16:creationId xmlns:a16="http://schemas.microsoft.com/office/drawing/2014/main" id="{805C9522-A1EF-0862-7EFF-8EDF432771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4307" y="451606"/>
            <a:ext cx="2017385" cy="288197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7B51F1-AD55-3182-5355-8BA192B53E67}"/>
              </a:ext>
            </a:extLst>
          </p:cNvPr>
          <p:cNvSpPr txBox="1"/>
          <p:nvPr/>
        </p:nvSpPr>
        <p:spPr>
          <a:xfrm>
            <a:off x="2490342" y="942360"/>
            <a:ext cx="2441755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Title</a:t>
            </a:r>
            <a:endParaRPr kumimoji="0" lang="en-US" sz="7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C3585-A8C7-651A-CE88-81EF380C7723}"/>
              </a:ext>
            </a:extLst>
          </p:cNvPr>
          <p:cNvSpPr txBox="1"/>
          <p:nvPr/>
        </p:nvSpPr>
        <p:spPr>
          <a:xfrm>
            <a:off x="0" y="3773838"/>
            <a:ext cx="28803600" cy="2207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Authors</a:t>
            </a:r>
          </a:p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Affiliation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6"/>
              </a:rPr>
              <a:t>E-mail:</a:t>
            </a:r>
            <a:endParaRPr kumimoji="0" lang="en-US" sz="458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B68147-8AA5-0381-2CCB-8088DD8D7D8A}"/>
              </a:ext>
            </a:extLst>
          </p:cNvPr>
          <p:cNvSpPr txBox="1"/>
          <p:nvPr/>
        </p:nvSpPr>
        <p:spPr>
          <a:xfrm>
            <a:off x="6793832" y="42302223"/>
            <a:ext cx="14447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Project Grant number: 2020/07015-7</a:t>
            </a:r>
          </a:p>
        </p:txBody>
      </p:sp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9FCEA823-E5D6-D708-E790-E2788B3ACC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6024" y="40961315"/>
            <a:ext cx="2471552" cy="1235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Ícone&#10;&#10;Descrição gerada automaticamente">
            <a:extLst>
              <a:ext uri="{FF2B5EF4-FFF2-40B4-BE49-F238E27FC236}">
                <a16:creationId xmlns:a16="http://schemas.microsoft.com/office/drawing/2014/main" id="{538B9653-4932-9A27-C8AF-95C94EA84A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566966" y="726889"/>
            <a:ext cx="2043397" cy="204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3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lipse 104">
            <a:extLst>
              <a:ext uri="{FF2B5EF4-FFF2-40B4-BE49-F238E27FC236}">
                <a16:creationId xmlns:a16="http://schemas.microsoft.com/office/drawing/2014/main" id="{3DC3DD00-128B-B849-9A09-2B7643FD3411}"/>
              </a:ext>
            </a:extLst>
          </p:cNvPr>
          <p:cNvSpPr/>
          <p:nvPr/>
        </p:nvSpPr>
        <p:spPr>
          <a:xfrm>
            <a:off x="3661438" y="15722621"/>
            <a:ext cx="173215" cy="3322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645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CC3A31-D624-A214-96EF-13C2DE222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65" y="0"/>
            <a:ext cx="28823965" cy="378519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DA8400E-A00C-55FF-3E03-33F144080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529" y="42126195"/>
            <a:ext cx="28888660" cy="1033168"/>
          </a:xfrm>
          <a:prstGeom prst="rect">
            <a:avLst/>
          </a:prstGeom>
        </p:spPr>
      </p:pic>
      <p:pic>
        <p:nvPicPr>
          <p:cNvPr id="21" name="logo_pbis">
            <a:extLst>
              <a:ext uri="{FF2B5EF4-FFF2-40B4-BE49-F238E27FC236}">
                <a16:creationId xmlns:a16="http://schemas.microsoft.com/office/drawing/2014/main" id="{805C9522-A1EF-0862-7EFF-8EDF432771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4307" y="451606"/>
            <a:ext cx="2017385" cy="288197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7B51F1-AD55-3182-5355-8BA192B53E67}"/>
              </a:ext>
            </a:extLst>
          </p:cNvPr>
          <p:cNvSpPr txBox="1"/>
          <p:nvPr/>
        </p:nvSpPr>
        <p:spPr>
          <a:xfrm>
            <a:off x="2490342" y="942360"/>
            <a:ext cx="2441755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Title</a:t>
            </a:r>
            <a:endParaRPr kumimoji="0" lang="en-US" sz="7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C3585-A8C7-651A-CE88-81EF380C7723}"/>
              </a:ext>
            </a:extLst>
          </p:cNvPr>
          <p:cNvSpPr txBox="1"/>
          <p:nvPr/>
        </p:nvSpPr>
        <p:spPr>
          <a:xfrm>
            <a:off x="0" y="3773838"/>
            <a:ext cx="28803600" cy="2207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Authors</a:t>
            </a:r>
          </a:p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Affiliation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6"/>
              </a:rPr>
              <a:t>E-mail:</a:t>
            </a:r>
            <a:endParaRPr kumimoji="0" lang="en-US" sz="458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B68147-8AA5-0381-2CCB-8088DD8D7D8A}"/>
              </a:ext>
            </a:extLst>
          </p:cNvPr>
          <p:cNvSpPr txBox="1"/>
          <p:nvPr/>
        </p:nvSpPr>
        <p:spPr>
          <a:xfrm>
            <a:off x="6793832" y="42302223"/>
            <a:ext cx="14447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Project Grant number: 2020/07015-7</a:t>
            </a:r>
          </a:p>
        </p:txBody>
      </p:sp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9FCEA823-E5D6-D708-E790-E2788B3ACC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6024" y="40961315"/>
            <a:ext cx="2471552" cy="1235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 descr="Ícone&#10;&#10;Descrição gerada automaticamente">
            <a:extLst>
              <a:ext uri="{FF2B5EF4-FFF2-40B4-BE49-F238E27FC236}">
                <a16:creationId xmlns:a16="http://schemas.microsoft.com/office/drawing/2014/main" id="{12E121C9-D3AD-4004-2F2F-DAE88444F2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398039" y="553199"/>
            <a:ext cx="238125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71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lipse 104">
            <a:extLst>
              <a:ext uri="{FF2B5EF4-FFF2-40B4-BE49-F238E27FC236}">
                <a16:creationId xmlns:a16="http://schemas.microsoft.com/office/drawing/2014/main" id="{3DC3DD00-128B-B849-9A09-2B7643FD3411}"/>
              </a:ext>
            </a:extLst>
          </p:cNvPr>
          <p:cNvSpPr/>
          <p:nvPr/>
        </p:nvSpPr>
        <p:spPr>
          <a:xfrm>
            <a:off x="3661438" y="15722621"/>
            <a:ext cx="173215" cy="3322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645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CC3A31-D624-A214-96EF-13C2DE222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65" y="0"/>
            <a:ext cx="28823965" cy="378519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DA8400E-A00C-55FF-3E03-33F144080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529" y="42126195"/>
            <a:ext cx="28888660" cy="1033168"/>
          </a:xfrm>
          <a:prstGeom prst="rect">
            <a:avLst/>
          </a:prstGeom>
        </p:spPr>
      </p:pic>
      <p:pic>
        <p:nvPicPr>
          <p:cNvPr id="21" name="logo_pbis">
            <a:extLst>
              <a:ext uri="{FF2B5EF4-FFF2-40B4-BE49-F238E27FC236}">
                <a16:creationId xmlns:a16="http://schemas.microsoft.com/office/drawing/2014/main" id="{805C9522-A1EF-0862-7EFF-8EDF432771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4307" y="451606"/>
            <a:ext cx="2017385" cy="288197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7B51F1-AD55-3182-5355-8BA192B53E67}"/>
              </a:ext>
            </a:extLst>
          </p:cNvPr>
          <p:cNvSpPr txBox="1"/>
          <p:nvPr/>
        </p:nvSpPr>
        <p:spPr>
          <a:xfrm>
            <a:off x="2490342" y="942360"/>
            <a:ext cx="2441755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Title</a:t>
            </a:r>
            <a:endParaRPr kumimoji="0" lang="en-US" sz="7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C3585-A8C7-651A-CE88-81EF380C7723}"/>
              </a:ext>
            </a:extLst>
          </p:cNvPr>
          <p:cNvSpPr txBox="1"/>
          <p:nvPr/>
        </p:nvSpPr>
        <p:spPr>
          <a:xfrm>
            <a:off x="0" y="3773838"/>
            <a:ext cx="28803600" cy="2207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Authors</a:t>
            </a:r>
          </a:p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Affiliation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6"/>
              </a:rPr>
              <a:t>E-mail:</a:t>
            </a:r>
            <a:endParaRPr kumimoji="0" lang="en-US" sz="458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B68147-8AA5-0381-2CCB-8088DD8D7D8A}"/>
              </a:ext>
            </a:extLst>
          </p:cNvPr>
          <p:cNvSpPr txBox="1"/>
          <p:nvPr/>
        </p:nvSpPr>
        <p:spPr>
          <a:xfrm>
            <a:off x="6793832" y="42302223"/>
            <a:ext cx="14447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327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Project Grant number: 2020/07015-7</a:t>
            </a:r>
          </a:p>
        </p:txBody>
      </p:sp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9FCEA823-E5D6-D708-E790-E2788B3ACC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6024" y="40961315"/>
            <a:ext cx="2471552" cy="1235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m 17" descr="Ícone&#10;&#10;Descrição gerada automaticamente com confiança média">
            <a:extLst>
              <a:ext uri="{FF2B5EF4-FFF2-40B4-BE49-F238E27FC236}">
                <a16:creationId xmlns:a16="http://schemas.microsoft.com/office/drawing/2014/main" id="{415D2288-7E70-25E5-220B-1CE8F8A46F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414239" y="736062"/>
            <a:ext cx="2025053" cy="202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645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7673</TotalTime>
  <Words>44</Words>
  <Application>Microsoft Office PowerPoint</Application>
  <PresentationFormat>Personalizar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 Segato</dc:creator>
  <cp:lastModifiedBy>JAQUELINE LEITE DE CAMPOS MENDES</cp:lastModifiedBy>
  <cp:revision>81</cp:revision>
  <dcterms:created xsi:type="dcterms:W3CDTF">2022-10-27T09:44:34Z</dcterms:created>
  <dcterms:modified xsi:type="dcterms:W3CDTF">2024-07-11T16:51:10Z</dcterms:modified>
</cp:coreProperties>
</file>